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489825" cy="10440988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652" y="-96"/>
      </p:cViewPr>
      <p:guideLst>
        <p:guide orient="horz" pos="3289"/>
        <p:guide pos="23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1737" y="3243474"/>
            <a:ext cx="6366351" cy="223804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hr-HR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23474" y="5916560"/>
            <a:ext cx="5242878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hr-HR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A6769-1034-4E03-9037-9A44095FD0CF}" type="datetimeFigureOut">
              <a:rPr lang="hr-HR" smtClean="0"/>
              <a:t>27.11.2016.</a:t>
            </a:fld>
            <a:endParaRPr lang="hr-HR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E50E-473B-41B8-B0AB-15847CCD1FF2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7327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hr-HR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hr-HR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A6769-1034-4E03-9037-9A44095FD0CF}" type="datetimeFigureOut">
              <a:rPr lang="hr-HR" smtClean="0"/>
              <a:t>27.11.2016.</a:t>
            </a:fld>
            <a:endParaRPr lang="hr-HR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E50E-473B-41B8-B0AB-15847CCD1FF2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336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5430123" y="418125"/>
            <a:ext cx="1685211" cy="8908676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hr-HR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74491" y="418125"/>
            <a:ext cx="4930801" cy="8908676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hr-HR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A6769-1034-4E03-9037-9A44095FD0CF}" type="datetimeFigureOut">
              <a:rPr lang="hr-HR" smtClean="0"/>
              <a:t>27.11.2016.</a:t>
            </a:fld>
            <a:endParaRPr lang="hr-HR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E50E-473B-41B8-B0AB-15847CCD1FF2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491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hr-HR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hr-HR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A6769-1034-4E03-9037-9A44095FD0CF}" type="datetimeFigureOut">
              <a:rPr lang="hr-HR" smtClean="0"/>
              <a:t>27.11.2016.</a:t>
            </a:fld>
            <a:endParaRPr lang="hr-HR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E50E-473B-41B8-B0AB-15847CCD1FF2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664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645" y="6709302"/>
            <a:ext cx="6366351" cy="207369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hr-HR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91645" y="4425337"/>
            <a:ext cx="6366351" cy="228396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A6769-1034-4E03-9037-9A44095FD0CF}" type="datetimeFigureOut">
              <a:rPr lang="hr-HR" smtClean="0"/>
              <a:t>27.11.2016.</a:t>
            </a:fld>
            <a:endParaRPr lang="hr-HR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E50E-473B-41B8-B0AB-15847CCD1FF2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4834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hr-HR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74491" y="2436232"/>
            <a:ext cx="3308006" cy="68905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hr-HR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807328" y="2436232"/>
            <a:ext cx="3308006" cy="68905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hr-HR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A6769-1034-4E03-9037-9A44095FD0CF}" type="datetimeFigureOut">
              <a:rPr lang="hr-HR" smtClean="0"/>
              <a:t>27.11.2016.</a:t>
            </a:fld>
            <a:endParaRPr lang="hr-HR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E50E-473B-41B8-B0AB-15847CCD1FF2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793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hr-HR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74491" y="2337139"/>
            <a:ext cx="3309307" cy="9740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74491" y="3311147"/>
            <a:ext cx="3309307" cy="60156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hr-HR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804727" y="2337139"/>
            <a:ext cx="3310607" cy="9740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804727" y="3311147"/>
            <a:ext cx="3310607" cy="60156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hr-HR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A6769-1034-4E03-9037-9A44095FD0CF}" type="datetimeFigureOut">
              <a:rPr lang="hr-HR" smtClean="0"/>
              <a:t>27.11.2016.</a:t>
            </a:fld>
            <a:endParaRPr lang="hr-HR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E50E-473B-41B8-B0AB-15847CCD1FF2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848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hr-HR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A6769-1034-4E03-9037-9A44095FD0CF}" type="datetimeFigureOut">
              <a:rPr lang="hr-HR" smtClean="0"/>
              <a:t>27.11.2016.</a:t>
            </a:fld>
            <a:endParaRPr lang="hr-HR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E50E-473B-41B8-B0AB-15847CCD1FF2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664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A6769-1034-4E03-9037-9A44095FD0CF}" type="datetimeFigureOut">
              <a:rPr lang="hr-HR" smtClean="0"/>
              <a:t>27.11.2016.</a:t>
            </a:fld>
            <a:endParaRPr lang="hr-HR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E50E-473B-41B8-B0AB-15847CCD1FF2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717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92" y="415706"/>
            <a:ext cx="2464101" cy="1769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hr-HR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928314" y="415707"/>
            <a:ext cx="4187020" cy="89110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hr-HR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74492" y="2184874"/>
            <a:ext cx="2464101" cy="71419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A6769-1034-4E03-9037-9A44095FD0CF}" type="datetimeFigureOut">
              <a:rPr lang="hr-HR" smtClean="0"/>
              <a:t>27.11.2016.</a:t>
            </a:fld>
            <a:endParaRPr lang="hr-HR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E50E-473B-41B8-B0AB-15847CCD1FF2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786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68058" y="7308692"/>
            <a:ext cx="4493895" cy="8628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hr-HR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468058" y="932922"/>
            <a:ext cx="4493895" cy="62645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468058" y="8171524"/>
            <a:ext cx="4493895" cy="12253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A6769-1034-4E03-9037-9A44095FD0CF}" type="datetimeFigureOut">
              <a:rPr lang="hr-HR" smtClean="0"/>
              <a:t>27.11.2016.</a:t>
            </a:fld>
            <a:endParaRPr lang="hr-HR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E50E-473B-41B8-B0AB-15847CCD1FF2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245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74491" y="418123"/>
            <a:ext cx="6740843" cy="1740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hr-HR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74491" y="2436232"/>
            <a:ext cx="6740843" cy="6890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hr-HR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74491" y="9677250"/>
            <a:ext cx="1747626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A6769-1034-4E03-9037-9A44095FD0CF}" type="datetimeFigureOut">
              <a:rPr lang="hr-HR" smtClean="0"/>
              <a:t>27.11.2016.</a:t>
            </a:fld>
            <a:endParaRPr lang="hr-HR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559024" y="9677250"/>
            <a:ext cx="2371778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367708" y="9677250"/>
            <a:ext cx="1747626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7E50E-473B-41B8-B0AB-15847CCD1FF2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4835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STR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7" y="2679640"/>
            <a:ext cx="4011640" cy="3164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553199"/>
              </p:ext>
            </p:extLst>
          </p:nvPr>
        </p:nvGraphicFramePr>
        <p:xfrm>
          <a:off x="4065308" y="1002003"/>
          <a:ext cx="3240360" cy="7253328"/>
        </p:xfrm>
        <a:graphic>
          <a:graphicData uri="http://schemas.openxmlformats.org/drawingml/2006/table">
            <a:tbl>
              <a:tblPr/>
              <a:tblGrid>
                <a:gridCol w="689449"/>
                <a:gridCol w="318663"/>
                <a:gridCol w="149974"/>
                <a:gridCol w="468637"/>
                <a:gridCol w="101469"/>
                <a:gridCol w="144016"/>
                <a:gridCol w="576064"/>
                <a:gridCol w="144016"/>
                <a:gridCol w="648072"/>
              </a:tblGrid>
              <a:tr h="399043"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MODEL</a:t>
                      </a:r>
                    </a:p>
                  </a:txBody>
                  <a:tcPr marL="17421" marR="17421" marT="32381" marB="32381">
                    <a:lnL>
                      <a:noFill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1A61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solidFill>
                            <a:schemeClr val="bg1"/>
                          </a:solidFill>
                          <a:effectLst/>
                        </a:rPr>
                        <a:t>MISTRAL 40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1A61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MISTRAL 45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1A61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hr-HR" dirty="0">
                          <a:solidFill>
                            <a:schemeClr val="bg1"/>
                          </a:solidFill>
                        </a:rPr>
                        <a:t>MISTRAL 50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1A61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39808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solidFill>
                            <a:srgbClr val="FFFFFF"/>
                          </a:solidFill>
                          <a:effectLst/>
                        </a:rPr>
                        <a:t>MOTOR</a:t>
                      </a:r>
                    </a:p>
                  </a:txBody>
                  <a:tcPr marL="17421" marR="17421" marT="32381" marB="323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C01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802617">
                <a:tc gridSpan="2">
                  <a:txBody>
                    <a:bodyPr/>
                    <a:lstStyle/>
                    <a:p>
                      <a:pPr algn="l" fontAlgn="t"/>
                      <a:r>
                        <a:rPr lang="hr-HR" sz="1200" b="1" u="none" strike="noStrike" dirty="0">
                          <a:effectLst/>
                        </a:rPr>
                        <a:t>Tip Motora</a:t>
                      </a:r>
                    </a:p>
                  </a:txBody>
                  <a:tcPr marL="17421" marR="17421" marT="32381" marB="32381">
                    <a:lnL>
                      <a:noFill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 dirty="0">
                          <a:effectLst/>
                        </a:rPr>
                        <a:t>Yanmar direct-injection engine TIER3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 dirty="0">
                          <a:effectLst/>
                        </a:rPr>
                        <a:t>Yanmar Tier 3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 dirty="0">
                          <a:effectLst/>
                        </a:rPr>
                        <a:t>Yanmar Tier 3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056">
                <a:tc gridSpan="2">
                  <a:txBody>
                    <a:bodyPr/>
                    <a:lstStyle/>
                    <a:p>
                      <a:pPr algn="l" fontAlgn="t"/>
                      <a:r>
                        <a:rPr lang="hr-HR" sz="1200" b="1" u="none" strike="noStrike">
                          <a:effectLst/>
                        </a:rPr>
                        <a:t>Kapacitet rezervoara</a:t>
                      </a:r>
                    </a:p>
                  </a:txBody>
                  <a:tcPr marL="17421" marR="17421" marT="32381" marB="32381">
                    <a:lnL>
                      <a:noFill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40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 dirty="0">
                          <a:effectLst/>
                        </a:rPr>
                        <a:t>40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40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440534">
                <a:tc gridSpan="2">
                  <a:txBody>
                    <a:bodyPr/>
                    <a:lstStyle/>
                    <a:p>
                      <a:pPr algn="l" fontAlgn="t"/>
                      <a:r>
                        <a:rPr lang="hr-HR" sz="1200" b="1" u="none" strike="noStrike">
                          <a:effectLst/>
                        </a:rPr>
                        <a:t>Max.snaga (KS/KW)</a:t>
                      </a:r>
                    </a:p>
                  </a:txBody>
                  <a:tcPr marL="17421" marR="17421" marT="32381" marB="32381">
                    <a:lnL>
                      <a:noFill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 dirty="0">
                          <a:effectLst/>
                        </a:rPr>
                        <a:t>35,5/26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44/32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47,5/35</a:t>
                      </a:r>
                    </a:p>
                  </a:txBody>
                  <a:tcPr marL="17421" marR="17421" marT="32381" marB="323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554">
                <a:tc gridSpan="2">
                  <a:txBody>
                    <a:bodyPr/>
                    <a:lstStyle/>
                    <a:p>
                      <a:pPr algn="l" fontAlgn="t"/>
                      <a:r>
                        <a:rPr lang="hr-HR" sz="1200" b="1" u="none" strike="noStrike">
                          <a:effectLst/>
                        </a:rPr>
                        <a:t>Broj cilindara</a:t>
                      </a:r>
                    </a:p>
                  </a:txBody>
                  <a:tcPr marL="17421" marR="17421" marT="32381" marB="32381">
                    <a:lnL>
                      <a:noFill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3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4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4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39808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solidFill>
                            <a:srgbClr val="FFFFFF"/>
                          </a:solidFill>
                          <a:effectLst/>
                        </a:rPr>
                        <a:t>MJENJAČ</a:t>
                      </a:r>
                    </a:p>
                  </a:txBody>
                  <a:tcPr marL="17421" marR="17421" marT="32381" marB="323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C01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19875">
                <a:tc gridSpan="2">
                  <a:txBody>
                    <a:bodyPr/>
                    <a:lstStyle/>
                    <a:p>
                      <a:pPr algn="l" fontAlgn="t"/>
                      <a:r>
                        <a:rPr lang="hr-HR" sz="1200" b="1" u="none" strike="noStrike" dirty="0">
                          <a:effectLst/>
                        </a:rPr>
                        <a:t>Naprijed</a:t>
                      </a:r>
                      <a:r>
                        <a:rPr lang="hr-HR" sz="1200" b="1" u="none" strike="noStrike" dirty="0" smtClean="0">
                          <a:effectLst/>
                        </a:rPr>
                        <a:t>/</a:t>
                      </a:r>
                      <a:endParaRPr lang="nl-BE" sz="1200" b="1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hr-HR" sz="1200" b="1" u="none" strike="noStrike" dirty="0" smtClean="0">
                          <a:effectLst/>
                        </a:rPr>
                        <a:t>Nazad</a:t>
                      </a:r>
                      <a:endParaRPr lang="hr-HR" sz="1200" b="1" u="none" strike="noStrike" dirty="0">
                        <a:effectLst/>
                      </a:endParaRPr>
                    </a:p>
                  </a:txBody>
                  <a:tcPr marL="17421" marR="17421" marT="32381" marB="32381">
                    <a:lnL>
                      <a:noFill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12/12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12/12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12/12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84734">
                <a:tc gridSpan="2">
                  <a:txBody>
                    <a:bodyPr/>
                    <a:lstStyle/>
                    <a:p>
                      <a:pPr algn="l" fontAlgn="t"/>
                      <a:r>
                        <a:rPr lang="hr-HR" sz="1200" b="1" u="none" strike="noStrike">
                          <a:effectLst/>
                        </a:rPr>
                        <a:t>Mjenjač</a:t>
                      </a:r>
                    </a:p>
                  </a:txBody>
                  <a:tcPr marL="17421" marR="17421" marT="32381" marB="32381">
                    <a:lnL>
                      <a:noFill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Mehanički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Mehanički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Mehanički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39808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solidFill>
                            <a:srgbClr val="FFFFFF"/>
                          </a:solidFill>
                          <a:effectLst/>
                        </a:rPr>
                        <a:t>HIDRAULIKA</a:t>
                      </a:r>
                    </a:p>
                  </a:txBody>
                  <a:tcPr marL="17421" marR="17421" marT="32381" marB="323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C01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43343">
                <a:tc gridSpan="2">
                  <a:txBody>
                    <a:bodyPr/>
                    <a:lstStyle/>
                    <a:p>
                      <a:pPr algn="l" fontAlgn="t"/>
                      <a:r>
                        <a:rPr lang="hr-HR" sz="1200" b="1" u="none" strike="noStrike">
                          <a:effectLst/>
                        </a:rPr>
                        <a:t>Podizna snaga (kg)</a:t>
                      </a:r>
                    </a:p>
                  </a:txBody>
                  <a:tcPr marL="17421" marR="17421" marT="32381" marB="32381">
                    <a:lnL>
                      <a:noFill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1200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1200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1200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672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hr-HR" sz="1200" b="1" u="none" strike="noStrike">
                          <a:effectLst/>
                        </a:rPr>
                        <a:t>Protok ulja (lit/min)</a:t>
                      </a:r>
                    </a:p>
                  </a:txBody>
                  <a:tcPr marL="17421" marR="17421" marT="32381" marB="32381">
                    <a:lnL>
                      <a:noFill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47,7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47,7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47,7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39808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solidFill>
                            <a:srgbClr val="FFFFFF"/>
                          </a:solidFill>
                          <a:effectLst/>
                        </a:rPr>
                        <a:t>DIMENZIJE</a:t>
                      </a:r>
                    </a:p>
                  </a:txBody>
                  <a:tcPr marL="17421" marR="17421" marT="32381" marB="323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C01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39808"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b="1" u="none" strike="noStrike">
                          <a:effectLst/>
                        </a:rPr>
                        <a:t>Dužina</a:t>
                      </a:r>
                    </a:p>
                  </a:txBody>
                  <a:tcPr marL="17421" marR="17421" marT="32381" marB="32381">
                    <a:lnL>
                      <a:noFill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3300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3300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3300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39808"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b="1" u="none" strike="noStrike">
                          <a:effectLst/>
                        </a:rPr>
                        <a:t>Visina</a:t>
                      </a:r>
                    </a:p>
                  </a:txBody>
                  <a:tcPr marL="17421" marR="17421" marT="32381" marB="32381">
                    <a:lnL>
                      <a:noFill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1900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1930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1960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39808"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b="1" u="none" strike="noStrike">
                          <a:effectLst/>
                        </a:rPr>
                        <a:t>Širina</a:t>
                      </a:r>
                    </a:p>
                  </a:txBody>
                  <a:tcPr marL="17421" marR="17421" marT="32381" marB="32381">
                    <a:lnL>
                      <a:noFill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1295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1395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1395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39808"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b="1" u="none" strike="noStrike">
                          <a:effectLst/>
                        </a:rPr>
                        <a:t>Klirens</a:t>
                      </a:r>
                    </a:p>
                  </a:txBody>
                  <a:tcPr marL="17421" marR="17421" marT="32381" marB="32381">
                    <a:lnL>
                      <a:noFill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340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370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400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39808"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b="1" u="none" strike="noStrike">
                          <a:effectLst/>
                        </a:rPr>
                        <a:t>Težina</a:t>
                      </a:r>
                    </a:p>
                  </a:txBody>
                  <a:tcPr marL="17421" marR="17421" marT="32381" marB="32381">
                    <a:lnL>
                      <a:noFill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1450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1460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1460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84734"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b="1" u="none" strike="noStrike">
                          <a:effectLst/>
                        </a:rPr>
                        <a:t>Prednje</a:t>
                      </a:r>
                    </a:p>
                  </a:txBody>
                  <a:tcPr marL="17421" marR="17421" marT="32381" marB="32381">
                    <a:lnL>
                      <a:noFill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 dirty="0">
                          <a:effectLst/>
                        </a:rPr>
                        <a:t>200/70R16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240/70R16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280/70R16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84734"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b="1" u="none" strike="noStrike">
                          <a:effectLst/>
                        </a:rPr>
                        <a:t>Stražnje</a:t>
                      </a:r>
                    </a:p>
                  </a:txBody>
                  <a:tcPr marL="17421" marR="17421" marT="32381" marB="32381">
                    <a:lnL>
                      <a:noFill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320/70R20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>
                          <a:effectLst/>
                        </a:rPr>
                        <a:t>360/70R20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hr-HR" sz="1200" u="none" strike="noStrike" dirty="0">
                        <a:effectLst/>
                      </a:endParaRP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 dirty="0">
                          <a:effectLst/>
                        </a:rPr>
                        <a:t>360/70R24</a:t>
                      </a:r>
                    </a:p>
                  </a:txBody>
                  <a:tcPr marL="17421" marR="17421" marT="32381" marB="32381">
                    <a:lnL w="9525" cap="flat" cmpd="sng" algn="ctr">
                      <a:solidFill>
                        <a:srgbClr val="BEEB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718963" y="2033309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sr-Latn-RS" alt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216520" y="1448498"/>
            <a:ext cx="381494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Landini M</a:t>
            </a:r>
            <a:r>
              <a:rPr lang="nl-BE" sz="2800" b="1" dirty="0" smtClean="0"/>
              <a:t>i</a:t>
            </a:r>
            <a:r>
              <a:rPr lang="hr-HR" sz="2800" b="1" dirty="0" smtClean="0"/>
              <a:t>stral </a:t>
            </a:r>
            <a:r>
              <a:rPr lang="nl-BE" sz="2800" b="1" dirty="0" smtClean="0"/>
              <a:t> DT  50</a:t>
            </a:r>
          </a:p>
          <a:p>
            <a:pPr algn="ctr"/>
            <a:r>
              <a:rPr lang="nl-BE" b="1" dirty="0" smtClean="0"/>
              <a:t>700 </a:t>
            </a:r>
            <a:r>
              <a:rPr lang="nl-BE" b="1" dirty="0" err="1" smtClean="0"/>
              <a:t>radni</a:t>
            </a:r>
            <a:r>
              <a:rPr lang="nl-BE" b="1" dirty="0" smtClean="0"/>
              <a:t> </a:t>
            </a:r>
            <a:r>
              <a:rPr lang="nl-BE" b="1" dirty="0" err="1"/>
              <a:t>sati</a:t>
            </a:r>
            <a:r>
              <a:rPr lang="nl-BE" b="1" dirty="0"/>
              <a:t> </a:t>
            </a:r>
            <a:endParaRPr lang="nl-BE" b="1" dirty="0" smtClean="0"/>
          </a:p>
        </p:txBody>
      </p:sp>
      <p:sp>
        <p:nvSpPr>
          <p:cNvPr id="11" name="Tekstvak 10"/>
          <p:cNvSpPr txBox="1"/>
          <p:nvPr/>
        </p:nvSpPr>
        <p:spPr>
          <a:xfrm>
            <a:off x="0" y="6300614"/>
            <a:ext cx="406530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 smtClean="0"/>
              <a:t>Traktorska</a:t>
            </a:r>
            <a:r>
              <a:rPr lang="nl-BE" dirty="0" smtClean="0"/>
              <a:t> </a:t>
            </a:r>
            <a:r>
              <a:rPr lang="nl-BE" dirty="0" err="1" smtClean="0"/>
              <a:t>Šprica</a:t>
            </a:r>
            <a:r>
              <a:rPr lang="nl-BE" dirty="0" smtClean="0"/>
              <a:t> </a:t>
            </a:r>
          </a:p>
          <a:p>
            <a:r>
              <a:rPr lang="nl-BE" sz="2800" b="1" dirty="0" smtClean="0"/>
              <a:t>VENTO 400</a:t>
            </a:r>
          </a:p>
          <a:p>
            <a:r>
              <a:rPr lang="nl-BE" dirty="0" err="1" smtClean="0"/>
              <a:t>Traktorska</a:t>
            </a:r>
            <a:r>
              <a:rPr lang="nl-BE" dirty="0" smtClean="0"/>
              <a:t>  </a:t>
            </a:r>
            <a:r>
              <a:rPr lang="nl-BE" dirty="0" err="1" smtClean="0"/>
              <a:t>freza</a:t>
            </a:r>
            <a:r>
              <a:rPr lang="nl-BE" dirty="0" smtClean="0"/>
              <a:t> </a:t>
            </a:r>
          </a:p>
          <a:p>
            <a:r>
              <a:rPr lang="nl-BE" sz="2800" b="1" dirty="0" smtClean="0"/>
              <a:t>MASCHINO MESSIS </a:t>
            </a:r>
          </a:p>
          <a:p>
            <a:r>
              <a:rPr lang="nl-BE" dirty="0" err="1" smtClean="0"/>
              <a:t>Traktorski</a:t>
            </a:r>
            <a:r>
              <a:rPr lang="nl-BE" dirty="0" smtClean="0"/>
              <a:t> </a:t>
            </a:r>
            <a:r>
              <a:rPr lang="nl-BE" dirty="0" err="1" smtClean="0"/>
              <a:t>Malčer</a:t>
            </a:r>
            <a:r>
              <a:rPr lang="nl-BE" dirty="0" smtClean="0"/>
              <a:t> </a:t>
            </a:r>
          </a:p>
          <a:p>
            <a:r>
              <a:rPr lang="nl-BE" sz="2800" b="1" dirty="0" smtClean="0"/>
              <a:t>MESSIS  TM 150 ZANON</a:t>
            </a:r>
            <a:endParaRPr lang="hr-HR" sz="2800" b="1" dirty="0"/>
          </a:p>
        </p:txBody>
      </p:sp>
      <p:sp>
        <p:nvSpPr>
          <p:cNvPr id="14" name="Tekstvak 13"/>
          <p:cNvSpPr txBox="1"/>
          <p:nvPr/>
        </p:nvSpPr>
        <p:spPr>
          <a:xfrm>
            <a:off x="721024" y="681770"/>
            <a:ext cx="2303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u="sng" dirty="0" smtClean="0"/>
              <a:t>PRODAJEM:</a:t>
            </a:r>
            <a:endParaRPr lang="hr-HR" sz="3200" b="1" u="sng" dirty="0"/>
          </a:p>
        </p:txBody>
      </p:sp>
      <p:sp>
        <p:nvSpPr>
          <p:cNvPr id="2" name="Tekstvak 1"/>
          <p:cNvSpPr txBox="1"/>
          <p:nvPr/>
        </p:nvSpPr>
        <p:spPr>
          <a:xfrm>
            <a:off x="216520" y="9217808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u="sng" dirty="0" smtClean="0"/>
              <a:t>Ante VUNIĆ, Stankovci,138 A,  HR 23422 STANKOVCI</a:t>
            </a:r>
          </a:p>
          <a:p>
            <a:pPr algn="ctr"/>
            <a:r>
              <a:rPr lang="nl-BE" dirty="0" smtClean="0"/>
              <a:t>Tel. 023/380296  i  098/336013</a:t>
            </a:r>
            <a:endParaRPr lang="hr-HR" dirty="0"/>
          </a:p>
        </p:txBody>
      </p:sp>
      <p:sp>
        <p:nvSpPr>
          <p:cNvPr id="5" name="Tekstvak 4"/>
          <p:cNvSpPr txBox="1"/>
          <p:nvPr/>
        </p:nvSpPr>
        <p:spPr>
          <a:xfrm>
            <a:off x="360536" y="8748886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b="1" dirty="0" err="1" smtClean="0"/>
              <a:t>Dogovor</a:t>
            </a:r>
            <a:r>
              <a:rPr lang="nl-BE" sz="2000" b="1" dirty="0" smtClean="0"/>
              <a:t> za </a:t>
            </a:r>
            <a:r>
              <a:rPr lang="nl-BE" sz="2000" b="1" dirty="0" err="1" smtClean="0"/>
              <a:t>pregledati</a:t>
            </a:r>
            <a:r>
              <a:rPr lang="nl-BE" sz="2000" b="1" dirty="0" smtClean="0"/>
              <a:t> </a:t>
            </a:r>
            <a:r>
              <a:rPr lang="nl-BE" sz="2000" b="1" dirty="0" err="1" smtClean="0"/>
              <a:t>uređaje</a:t>
            </a:r>
            <a:r>
              <a:rPr lang="nl-BE" sz="2000" b="1" dirty="0" smtClean="0"/>
              <a:t> i </a:t>
            </a:r>
            <a:r>
              <a:rPr lang="nl-BE" sz="2000" b="1" dirty="0" err="1" smtClean="0"/>
              <a:t>cijene</a:t>
            </a:r>
            <a:r>
              <a:rPr lang="nl-BE" sz="2000" b="1" dirty="0" smtClean="0"/>
              <a:t> na </a:t>
            </a:r>
            <a:r>
              <a:rPr lang="nl-BE" sz="2000" b="1" dirty="0" err="1" smtClean="0"/>
              <a:t>adresi</a:t>
            </a:r>
            <a:r>
              <a:rPr lang="nl-BE" sz="2000" b="1" dirty="0" smtClean="0"/>
              <a:t>: </a:t>
            </a:r>
            <a:endParaRPr lang="hr-HR" sz="2000" b="1" dirty="0"/>
          </a:p>
        </p:txBody>
      </p:sp>
    </p:spTree>
    <p:extLst>
      <p:ext uri="{BB962C8B-B14F-4D97-AF65-F5344CB8AC3E}">
        <p14:creationId xmlns:p14="http://schemas.microsoft.com/office/powerpoint/2010/main" val="387072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142</Words>
  <Application>Microsoft Office PowerPoint</Application>
  <PresentationFormat>Aangepast</PresentationFormat>
  <Paragraphs>82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Ante Vunic</dc:creator>
  <cp:lastModifiedBy>Ante Vunic</cp:lastModifiedBy>
  <cp:revision>14</cp:revision>
  <dcterms:created xsi:type="dcterms:W3CDTF">2016-11-22T14:20:46Z</dcterms:created>
  <dcterms:modified xsi:type="dcterms:W3CDTF">2016-11-27T17:36:56Z</dcterms:modified>
</cp:coreProperties>
</file>